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5" autoAdjust="0"/>
    <p:restoredTop sz="9466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D7078C2-E87E-4994-A26B-5CEFB0DD3F19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0D16B-84FD-42AC-A134-625FABAF59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IDEJA DHE KONCEPTI  I DORACAKUT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667000"/>
            <a:ext cx="7848600" cy="3733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 I DORACAKUT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KONCEPTI DHE STRUKTURA E DORACAKUT  BAZOHET NË TEORINË E PËRGJITHSHME TË SISTEMEVE QË </a:t>
            </a:r>
            <a:r>
              <a:rPr lang="en-US" b="1" dirty="0" smtClean="0">
                <a:solidFill>
                  <a:srgbClr val="FF0000"/>
                </a:solidFill>
              </a:rPr>
              <a:t>DO </a:t>
            </a:r>
            <a:r>
              <a:rPr lang="en-US" b="1" dirty="0" smtClean="0">
                <a:solidFill>
                  <a:srgbClr val="FF0000"/>
                </a:solidFill>
              </a:rPr>
              <a:t>TË THOTË SE </a:t>
            </a:r>
            <a:r>
              <a:rPr lang="en-US" b="1" dirty="0" smtClean="0">
                <a:solidFill>
                  <a:srgbClr val="FF0000"/>
                </a:solidFill>
              </a:rPr>
              <a:t>FUNKSIONIMIN </a:t>
            </a:r>
            <a:r>
              <a:rPr lang="en-US" b="1" dirty="0" smtClean="0">
                <a:solidFill>
                  <a:srgbClr val="FF0000"/>
                </a:solidFill>
              </a:rPr>
              <a:t>E AP E TRAJTOJMË NË NDËRVARËSI ME FAKTORËT TJERË QË  GARANTOJNË DHE SIGUROJNË CILËSI TË LARTË</a:t>
            </a:r>
          </a:p>
        </p:txBody>
      </p:sp>
    </p:spTree>
    <p:extLst>
      <p:ext uri="{BB962C8B-B14F-4D97-AF65-F5344CB8AC3E}">
        <p14:creationId xmlns:p14="http://schemas.microsoft.com/office/powerpoint/2010/main" xmlns="" val="67448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382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IDEJA DHE KONCEPTI  I DORACAKUT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514600"/>
            <a:ext cx="7848600" cy="3733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 I DORACAKUT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KJO QASJE NA KA KRIJUAR MUNDËSI KATËRQIPËRISHT TË PËRFUNDOJMË SE NUK KA SIGURIM DHE GARANTIM TË CILËSISË NË ARSIM PA AKTIVE </a:t>
            </a:r>
            <a:r>
              <a:rPr lang="en-US" b="1" dirty="0" smtClean="0">
                <a:solidFill>
                  <a:srgbClr val="FF0000"/>
                </a:solidFill>
              </a:rPr>
              <a:t>PROFESIONALE </a:t>
            </a:r>
            <a:r>
              <a:rPr lang="en-US" b="1" dirty="0" smtClean="0">
                <a:solidFill>
                  <a:srgbClr val="FF0000"/>
                </a:solidFill>
              </a:rPr>
              <a:t>TË SHEKULLIT XXI</a:t>
            </a:r>
          </a:p>
        </p:txBody>
      </p:sp>
    </p:spTree>
    <p:extLst>
      <p:ext uri="{BB962C8B-B14F-4D97-AF65-F5344CB8AC3E}">
        <p14:creationId xmlns:p14="http://schemas.microsoft.com/office/powerpoint/2010/main" xmlns="" val="580414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IDEJA DHE </a:t>
            </a:r>
            <a:r>
              <a:rPr lang="en-US" b="1" dirty="0" smtClean="0"/>
              <a:t>KONCEPTI </a:t>
            </a:r>
            <a:r>
              <a:rPr lang="en-US" b="1" dirty="0" smtClean="0"/>
              <a:t>I DORACAKUT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590800"/>
            <a:ext cx="7848600" cy="3733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 I DORACAKUT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ROZENHOTZ ,R.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FLET PËR </a:t>
            </a:r>
            <a:r>
              <a:rPr lang="en-US" b="1" dirty="0" smtClean="0">
                <a:solidFill>
                  <a:srgbClr val="FF0000"/>
                </a:solidFill>
              </a:rPr>
              <a:t>DY  </a:t>
            </a:r>
            <a:r>
              <a:rPr lang="en-US" b="1" dirty="0" smtClean="0">
                <a:solidFill>
                  <a:srgbClr val="FF0000"/>
                </a:solidFill>
              </a:rPr>
              <a:t>TIPA SHKOLLASH :</a:t>
            </a:r>
          </a:p>
          <a:p>
            <a:pPr marL="514350" indent="-514350" algn="l">
              <a:buAutoNum type="alphaLcPeriod"/>
            </a:pPr>
            <a:r>
              <a:rPr lang="en-US" b="1" dirty="0" smtClean="0">
                <a:solidFill>
                  <a:srgbClr val="FF0000"/>
                </a:solidFill>
              </a:rPr>
              <a:t>TË NGECURA</a:t>
            </a:r>
          </a:p>
          <a:p>
            <a:pPr marL="514350" indent="-514350" algn="l">
              <a:buAutoNum type="alphaLcPeriod"/>
            </a:pPr>
            <a:r>
              <a:rPr lang="en-US" b="1" dirty="0" smtClean="0">
                <a:solidFill>
                  <a:srgbClr val="FF0000"/>
                </a:solidFill>
              </a:rPr>
              <a:t>LËVIZËSE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102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8382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IDEJA DHE KONCEPTI  I DORACAKUT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514600"/>
            <a:ext cx="7848600" cy="3733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KONCEPTI I DORACAKUT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SHKOLLAT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E NGECURA</a:t>
            </a:r>
            <a:r>
              <a:rPr lang="en-US" b="1" dirty="0" smtClean="0">
                <a:solidFill>
                  <a:srgbClr val="FF0000"/>
                </a:solidFill>
              </a:rPr>
              <a:t> JANË SHKOLLAT KU NUK KA KOLEGJIALITET DHE BASHKËPUNIM PROFESIONAL NDËRMJET MËSIMDHËNËSVE</a:t>
            </a:r>
          </a:p>
          <a:p>
            <a:pPr marL="514350" indent="-514350" algn="l">
              <a:buAutoNum type="alphaLcPeriod"/>
            </a:pPr>
            <a:r>
              <a:rPr lang="en-US" b="1" dirty="0" smtClean="0">
                <a:solidFill>
                  <a:srgbClr val="FF0000"/>
                </a:solidFill>
              </a:rPr>
              <a:t>TË NGECURA</a:t>
            </a:r>
          </a:p>
          <a:p>
            <a:pPr marL="514350" indent="-514350" algn="l">
              <a:buAutoNum type="alphaLcPeriod"/>
            </a:pPr>
            <a:r>
              <a:rPr lang="en-US" b="1" dirty="0" smtClean="0">
                <a:solidFill>
                  <a:srgbClr val="FF0000"/>
                </a:solidFill>
              </a:rPr>
              <a:t>LËVIZËSE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5492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590</TotalTime>
  <Words>892</Words>
  <Application>Microsoft Office PowerPoint</Application>
  <PresentationFormat>On-screen Show (4:3)</PresentationFormat>
  <Paragraphs>90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Solstice</vt:lpstr>
      <vt:lpstr>Slide 1</vt:lpstr>
      <vt:lpstr>IDEJA DHE KONCEPTI  I DORACAKUT</vt:lpstr>
      <vt:lpstr>IDEJA DHE KONCEPTI  I DORACAKUT</vt:lpstr>
      <vt:lpstr>IDEJA DHE KONCEPTI  I DORACAKUT</vt:lpstr>
      <vt:lpstr>IDEJA DHE KONCEPTI  I DORACAKUT</vt:lpstr>
      <vt:lpstr>IDEJA DHE KONCEPTI  I DORACAKUT</vt:lpstr>
      <vt:lpstr>IDEJA DHE KONCEPTI  I DORACAKUT</vt:lpstr>
      <vt:lpstr>IDEJA DHE KONCEPTI I DORACAKUT</vt:lpstr>
      <vt:lpstr>IDEJA DHE KONCEPTI  I DORACAKUT</vt:lpstr>
      <vt:lpstr>IDEJA DHE KONCEPTI  I DORACAKUT</vt:lpstr>
      <vt:lpstr>GJENDJA</vt:lpstr>
      <vt:lpstr>GJENDJA</vt:lpstr>
      <vt:lpstr>GJENDJA</vt:lpstr>
      <vt:lpstr>GJENDJA</vt:lpstr>
      <vt:lpstr>FUQIZIMI</vt:lpstr>
      <vt:lpstr>FUQIZIMI</vt:lpstr>
      <vt:lpstr>FUQIZIMI</vt:lpstr>
      <vt:lpstr>FUQIZIMI</vt:lpstr>
      <vt:lpstr>FUQIZIMI</vt:lpstr>
      <vt:lpstr>FUQIZIMI</vt:lpstr>
      <vt:lpstr>FUQIZIMI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HALIM HYSENI</dc:title>
  <dc:creator>Halim</dc:creator>
  <cp:lastModifiedBy>PC</cp:lastModifiedBy>
  <cp:revision>40</cp:revision>
  <dcterms:created xsi:type="dcterms:W3CDTF">2016-03-30T12:22:12Z</dcterms:created>
  <dcterms:modified xsi:type="dcterms:W3CDTF">2016-03-31T05:33:28Z</dcterms:modified>
</cp:coreProperties>
</file>